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5"/>
  </p:notesMasterIdLst>
  <p:sldIdLst>
    <p:sldId id="256" r:id="rId2"/>
    <p:sldId id="258" r:id="rId3"/>
    <p:sldId id="259" r:id="rId4"/>
    <p:sldId id="260" r:id="rId5"/>
    <p:sldId id="267" r:id="rId6"/>
    <p:sldId id="275" r:id="rId7"/>
    <p:sldId id="279" r:id="rId8"/>
    <p:sldId id="310" r:id="rId9"/>
    <p:sldId id="286" r:id="rId10"/>
    <p:sldId id="283" r:id="rId11"/>
    <p:sldId id="290" r:id="rId12"/>
    <p:sldId id="311" r:id="rId13"/>
    <p:sldId id="280" r:id="rId14"/>
  </p:sldIdLst>
  <p:sldSz cx="9144000" cy="5143500" type="screen16x9"/>
  <p:notesSz cx="6858000" cy="9144000"/>
  <p:embeddedFontLst>
    <p:embeddedFont>
      <p:font typeface="Fira Sans Extra Condensed Medium" panose="020B0603050000020004" pitchFamily="34" charset="0"/>
      <p:regular r:id="rId16"/>
      <p:bold r:id="rId17"/>
      <p:italic r:id="rId18"/>
      <p:boldItalic r:id="rId19"/>
    </p:embeddedFont>
    <p:embeddedFont>
      <p:font typeface="Open Sans" panose="020B0606030504020204" pitchFamily="34" charset="0"/>
      <p:regular r:id="rId20"/>
      <p:bold r:id="rId21"/>
      <p:italic r:id="rId22"/>
      <p:boldItalic r:id="rId23"/>
    </p:embeddedFont>
    <p:embeddedFont>
      <p:font typeface="Overpass Black" pitchFamily="2" charset="77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FB6B6C-41DB-4911-A34E-E4DA96FF7BDB}">
  <a:tblStyle styleId="{69FB6B6C-41DB-4911-A34E-E4DA96FF7BD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 snapToObjects="1">
      <p:cViewPr varScale="1">
        <p:scale>
          <a:sx n="162" d="100"/>
          <a:sy n="162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ga75a9251e8_1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5" name="Google Shape;2715;ga75a9251e8_1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a7274a1822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a7274a1822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ga7274a1822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2" name="Google Shape;2332;ga7274a1822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8" name="Google Shape;2608;ga7274a1822_0_7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9" name="Google Shape;2609;ga7274a1822_0_7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a75a9251e8_1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a75a9251e8_1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2" name="Google Shape;3122;ga1fb274c5c_2_1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3" name="Google Shape;3123;ga1fb274c5c_2_1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Google Shape;2809;gac2793e5b2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0" name="Google Shape;2810;gac2793e5b2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1"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5"/>
          <p:cNvSpPr txBox="1">
            <a:spLocks noGrp="1"/>
          </p:cNvSpPr>
          <p:nvPr>
            <p:ph type="subTitle" idx="1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5" name="Google Shape;1495;p25"/>
          <p:cNvSpPr txBox="1">
            <a:spLocks noGrp="1"/>
          </p:cNvSpPr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496" name="Google Shape;1496;p2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8" name="Google Shape;1498;p25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499" name="Google Shape;1499;p2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4" name="Google Shape;1534;p25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5" name="Google Shape;1535;p2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25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4"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9" name="Google Shape;1589;p2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0" name="Google Shape;1590;p2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591" name="Google Shape;1591;p2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26" name="Google Shape;1626;p2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27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8" name="Google Shape;1628;p27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629" name="Google Shape;1629;p2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7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4" name="Google Shape;1664;p27"/>
          <p:cNvSpPr txBox="1">
            <a:spLocks noGrp="1"/>
          </p:cNvSpPr>
          <p:nvPr>
            <p:ph type="title"/>
          </p:nvPr>
        </p:nvSpPr>
        <p:spPr>
          <a:xfrm>
            <a:off x="732375" y="1618170"/>
            <a:ext cx="3839700" cy="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65" name="Google Shape;1665;p27"/>
          <p:cNvSpPr txBox="1">
            <a:spLocks noGrp="1"/>
          </p:cNvSpPr>
          <p:nvPr>
            <p:ph type="subTitle" idx="1"/>
          </p:nvPr>
        </p:nvSpPr>
        <p:spPr>
          <a:xfrm>
            <a:off x="732375" y="2191200"/>
            <a:ext cx="7691700" cy="20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66" name="Google Shape;1666;p27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667" name="Google Shape;1667;p27"/>
          <p:cNvSpPr/>
          <p:nvPr/>
        </p:nvSpPr>
        <p:spPr>
          <a:xfrm rot="9899989">
            <a:off x="7836136" y="407263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_1"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5" name="Google Shape;1715;p2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6" name="Google Shape;1716;p29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717" name="Google Shape;1717;p2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52" name="Google Shape;1752;p2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2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29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29"/>
          <p:cNvSpPr txBox="1">
            <a:spLocks noGrp="1"/>
          </p:cNvSpPr>
          <p:nvPr>
            <p:ph type="subTitle" idx="1"/>
          </p:nvPr>
        </p:nvSpPr>
        <p:spPr>
          <a:xfrm>
            <a:off x="724603" y="2240850"/>
            <a:ext cx="3181800" cy="12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56" name="Google Shape;1756;p29"/>
          <p:cNvSpPr txBox="1">
            <a:spLocks noGrp="1"/>
          </p:cNvSpPr>
          <p:nvPr>
            <p:ph type="ctrTitle"/>
          </p:nvPr>
        </p:nvSpPr>
        <p:spPr>
          <a:xfrm>
            <a:off x="724603" y="1663050"/>
            <a:ext cx="3181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757" name="Google Shape;1757;p29"/>
          <p:cNvSpPr/>
          <p:nvPr/>
        </p:nvSpPr>
        <p:spPr>
          <a:xfrm rot="-4340781" flipH="1">
            <a:off x="3518" y="-5268942"/>
            <a:ext cx="4623974" cy="725683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4" flipH="1">
            <a:off x="2960862" y="1361553"/>
            <a:ext cx="3222304" cy="222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6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301" name="Google Shape;301;p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6" name="Google Shape;336;p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6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9368145" flipH="1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6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339" name="Google Shape;339;p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6"/>
          <p:cNvSpPr txBox="1">
            <a:spLocks noGrp="1"/>
          </p:cNvSpPr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375" name="Google Shape;375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"/>
          <p:cNvSpPr/>
          <p:nvPr/>
        </p:nvSpPr>
        <p:spPr>
          <a:xfrm rot="-7373435">
            <a:off x="3439495" y="5025020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"/>
          <p:cNvSpPr txBox="1">
            <a:spLocks noGrp="1"/>
          </p:cNvSpPr>
          <p:nvPr>
            <p:ph type="subTitle" idx="1"/>
          </p:nvPr>
        </p:nvSpPr>
        <p:spPr>
          <a:xfrm>
            <a:off x="720000" y="1475700"/>
            <a:ext cx="7704000" cy="26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9" name="Google Shape;379;p7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pic>
        <p:nvPicPr>
          <p:cNvPr id="380" name="Google Shape;380;p7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p7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382" name="Google Shape;382;p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7" name="Google Shape;417;p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197527" flipH="1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7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7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7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6551349" flipH="1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1" name="Google Shape;421;p7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422" name="Google Shape;422;p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7" name="Google Shape;457;p7"/>
          <p:cNvSpPr/>
          <p:nvPr/>
        </p:nvSpPr>
        <p:spPr>
          <a:xfrm rot="-6477098" flipH="1">
            <a:off x="-3963735" y="-3524095"/>
            <a:ext cx="4623929" cy="725694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7"/>
          <p:cNvSpPr/>
          <p:nvPr/>
        </p:nvSpPr>
        <p:spPr>
          <a:xfrm rot="-7689947">
            <a:off x="8072325" y="4598041"/>
            <a:ext cx="2264989" cy="2165745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8"/>
          <p:cNvPicPr preferRelativeResize="0"/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 rot="-10162003" flipH="1">
            <a:off x="301118" y="56641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8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rot="10800000" flipH="1">
            <a:off x="2309117" y="4"/>
            <a:ext cx="6114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8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8962532">
            <a:off x="7553885" y="2352524"/>
            <a:ext cx="1462806" cy="350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8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8"/>
          <p:cNvSpPr/>
          <p:nvPr/>
        </p:nvSpPr>
        <p:spPr>
          <a:xfrm rot="-6681487">
            <a:off x="8044372" y="2590906"/>
            <a:ext cx="2265023" cy="2165778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5" name="Google Shape;465;p8"/>
          <p:cNvGrpSpPr/>
          <p:nvPr/>
        </p:nvGrpSpPr>
        <p:grpSpPr>
          <a:xfrm rot="8100046">
            <a:off x="-12030" y="3450661"/>
            <a:ext cx="1344367" cy="1995327"/>
            <a:chOff x="272875" y="1527563"/>
            <a:chExt cx="255950" cy="455000"/>
          </a:xfrm>
        </p:grpSpPr>
        <p:sp>
          <p:nvSpPr>
            <p:cNvPr id="466" name="Google Shape;466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502" name="Google Shape;502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7" name="Google Shape;537;p8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5400000">
            <a:off x="1054424" y="-334421"/>
            <a:ext cx="447463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39" name="Google Shape;539;p8"/>
          <p:cNvSpPr/>
          <p:nvPr/>
        </p:nvSpPr>
        <p:spPr>
          <a:xfrm rot="231922" flipH="1">
            <a:off x="-1189243" y="-346558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>
            <a:spLocks noGrp="1"/>
          </p:cNvSpPr>
          <p:nvPr>
            <p:ph type="subTitle" idx="1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9"/>
          <p:cNvSpPr txBox="1">
            <a:spLocks noGrp="1"/>
          </p:cNvSpPr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43" name="Google Shape;543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 rot="-2569776">
            <a:off x="7774946" y="-1017900"/>
            <a:ext cx="2265043" cy="216579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5" name="Google Shape;545;p9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546" name="Google Shape;546;p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1" name="Google Shape;581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1538275" flipH="1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-7120613" flipH="1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>
            <a:spLocks noGrp="1"/>
          </p:cNvSpPr>
          <p:nvPr>
            <p:ph type="title" hasCustomPrompt="1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2" hasCustomPrompt="1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3" hasCustomPrompt="1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4" hasCustomPrompt="1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5" hasCustomPrompt="1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6" hasCustomPrompt="1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>
            <a:spLocks noGrp="1"/>
          </p:cNvSpPr>
          <p:nvPr>
            <p:ph type="ctrTitle" idx="7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ctrTitle" idx="8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7" name="Google Shape;717;p13"/>
          <p:cNvSpPr txBox="1">
            <a:spLocks noGrp="1"/>
          </p:cNvSpPr>
          <p:nvPr>
            <p:ph type="subTitle" idx="9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0" name="Google Shape;720;p13"/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3"/>
          <p:cNvSpPr txBox="1">
            <a:spLocks noGrp="1"/>
          </p:cNvSpPr>
          <p:nvPr>
            <p:ph type="ctrTitle" idx="15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2" name="Google Shape;722;p13"/>
          <p:cNvSpPr txBox="1">
            <a:spLocks noGrp="1"/>
          </p:cNvSpPr>
          <p:nvPr>
            <p:ph type="subTitle" idx="16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3"/>
          <p:cNvSpPr txBox="1">
            <a:spLocks noGrp="1"/>
          </p:cNvSpPr>
          <p:nvPr>
            <p:ph type="ctrTitle" idx="17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4" name="Google Shape;724;p13"/>
          <p:cNvSpPr txBox="1">
            <a:spLocks noGrp="1"/>
          </p:cNvSpPr>
          <p:nvPr>
            <p:ph type="subTitle" idx="18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3"/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6" name="Google Shape;726;p13"/>
          <p:cNvSpPr txBox="1">
            <a:spLocks noGrp="1"/>
          </p:cNvSpPr>
          <p:nvPr>
            <p:ph type="subTitle" idx="20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13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p1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31" name="Google Shape;731;p1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66" name="Google Shape;766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4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_1_1"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0" name="Google Shape;850;p16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851" name="Google Shape;851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86" name="Google Shape;886;p1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16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8" name="Google Shape;888;p16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889" name="Google Shape;889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16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925" name="Google Shape;925;p16"/>
          <p:cNvSpPr/>
          <p:nvPr/>
        </p:nvSpPr>
        <p:spPr>
          <a:xfrm rot="231922" flipH="1">
            <a:off x="7469257" y="-645373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8" r:id="rId6"/>
    <p:sldLayoutId id="2147483659" r:id="rId7"/>
    <p:sldLayoutId id="2147483660" r:id="rId8"/>
    <p:sldLayoutId id="2147483662" r:id="rId9"/>
    <p:sldLayoutId id="2147483671" r:id="rId10"/>
    <p:sldLayoutId id="2147483673" r:id="rId11"/>
    <p:sldLayoutId id="2147483675" r:id="rId12"/>
    <p:sldLayoutId id="2147483677" r:id="rId13"/>
    <p:sldLayoutId id="2147483678" r:id="rId14"/>
    <p:sldLayoutId id="2147483679" r:id="rId15"/>
    <p:sldLayoutId id="2147483680" r:id="rId1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38"/>
          <p:cNvSpPr txBox="1">
            <a:spLocks noGrp="1"/>
          </p:cNvSpPr>
          <p:nvPr>
            <p:ph type="ctrTitle"/>
          </p:nvPr>
        </p:nvSpPr>
        <p:spPr>
          <a:xfrm>
            <a:off x="2586010" y="623932"/>
            <a:ext cx="3971977" cy="12476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Cars365</a:t>
            </a:r>
            <a:endParaRPr dirty="0"/>
          </a:p>
        </p:txBody>
      </p:sp>
      <p:sp>
        <p:nvSpPr>
          <p:cNvPr id="2129" name="Google Shape;2129;p38"/>
          <p:cNvSpPr txBox="1">
            <a:spLocks noGrp="1"/>
          </p:cNvSpPr>
          <p:nvPr>
            <p:ph type="subTitle" idx="1"/>
          </p:nvPr>
        </p:nvSpPr>
        <p:spPr>
          <a:xfrm>
            <a:off x="3046061" y="1597583"/>
            <a:ext cx="3051873" cy="4137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First man, then machine</a:t>
            </a:r>
            <a:endParaRPr dirty="0"/>
          </a:p>
        </p:txBody>
      </p:sp>
      <p:sp>
        <p:nvSpPr>
          <p:cNvPr id="2130" name="Google Shape;2130;p38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129;p38">
            <a:extLst>
              <a:ext uri="{FF2B5EF4-FFF2-40B4-BE49-F238E27FC236}">
                <a16:creationId xmlns:a16="http://schemas.microsoft.com/office/drawing/2014/main" id="{E508675F-2B0A-BD42-91B5-F2DDAD6E90B5}"/>
              </a:ext>
            </a:extLst>
          </p:cNvPr>
          <p:cNvSpPr txBox="1">
            <a:spLocks/>
          </p:cNvSpPr>
          <p:nvPr/>
        </p:nvSpPr>
        <p:spPr>
          <a:xfrm>
            <a:off x="3046063" y="2571750"/>
            <a:ext cx="3051873" cy="1621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IN" dirty="0"/>
              <a:t>Gowtham T (19z214)</a:t>
            </a:r>
          </a:p>
          <a:p>
            <a:pPr marL="0" indent="0"/>
            <a:r>
              <a:rPr lang="en-IN" dirty="0"/>
              <a:t>Indra Shekar G (19z219)</a:t>
            </a:r>
          </a:p>
          <a:p>
            <a:pPr marL="0" indent="0"/>
            <a:r>
              <a:rPr lang="en-IN" dirty="0"/>
              <a:t>Sanjai M(19z241)</a:t>
            </a:r>
          </a:p>
          <a:p>
            <a:pPr marL="0" indent="0"/>
            <a:r>
              <a:rPr lang="en-IN" dirty="0"/>
              <a:t>Soumen Saha (19z245)</a:t>
            </a:r>
          </a:p>
          <a:p>
            <a:pPr marL="0" indent="0"/>
            <a:r>
              <a:rPr lang="en-IN" dirty="0"/>
              <a:t>Manoj S (19z263)</a:t>
            </a:r>
          </a:p>
          <a:p>
            <a:pPr marL="0" indent="0"/>
            <a:r>
              <a:rPr lang="en-IN" dirty="0"/>
              <a:t>Mathana Sekaran T (19z264)</a:t>
            </a:r>
          </a:p>
          <a:p>
            <a:pPr marL="0" indent="0"/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549;p77">
            <a:extLst>
              <a:ext uri="{FF2B5EF4-FFF2-40B4-BE49-F238E27FC236}">
                <a16:creationId xmlns:a16="http://schemas.microsoft.com/office/drawing/2014/main" id="{47069E79-65C6-C94B-B868-7AA8E6C99D48}"/>
              </a:ext>
            </a:extLst>
          </p:cNvPr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6552066" y="135097"/>
            <a:ext cx="1340595" cy="134060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812" name="Google Shape;2812;p65"/>
          <p:cNvSpPr txBox="1">
            <a:spLocks noGrp="1"/>
          </p:cNvSpPr>
          <p:nvPr>
            <p:ph type="subTitle" idx="1"/>
          </p:nvPr>
        </p:nvSpPr>
        <p:spPr>
          <a:xfrm>
            <a:off x="720000" y="1475700"/>
            <a:ext cx="7704000" cy="26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 dirty="0"/>
          </a:p>
        </p:txBody>
      </p:sp>
      <p:sp>
        <p:nvSpPr>
          <p:cNvPr id="2813" name="Google Shape;2813;p6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</a:t>
            </a:r>
            <a:endParaRPr dirty="0"/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732375" y="2191200"/>
            <a:ext cx="7691700" cy="20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CAB7F6-F185-6F4F-93F9-D0258B05A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0EAB5DA-02DD-CE44-95D8-6AB7E036B3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774F2A-B07E-1B41-AD52-6B3924424E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Contribution</a:t>
            </a:r>
          </a:p>
        </p:txBody>
      </p:sp>
    </p:spTree>
    <p:extLst>
      <p:ext uri="{BB962C8B-B14F-4D97-AF65-F5344CB8AC3E}">
        <p14:creationId xmlns:p14="http://schemas.microsoft.com/office/powerpoint/2010/main" val="107947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7" name="Google Shape;2717;p62"/>
          <p:cNvSpPr txBox="1">
            <a:spLocks noGrp="1"/>
          </p:cNvSpPr>
          <p:nvPr>
            <p:ph type="title"/>
          </p:nvPr>
        </p:nvSpPr>
        <p:spPr>
          <a:xfrm>
            <a:off x="2436137" y="849900"/>
            <a:ext cx="4271721" cy="10261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 </a:t>
            </a:r>
            <a:endParaRPr dirty="0"/>
          </a:p>
        </p:txBody>
      </p:sp>
      <p:sp>
        <p:nvSpPr>
          <p:cNvPr id="3" name="Google Shape;2129;p38">
            <a:extLst>
              <a:ext uri="{FF2B5EF4-FFF2-40B4-BE49-F238E27FC236}">
                <a16:creationId xmlns:a16="http://schemas.microsoft.com/office/drawing/2014/main" id="{8E7CA9BA-86D1-D046-8745-784B654E31C4}"/>
              </a:ext>
            </a:extLst>
          </p:cNvPr>
          <p:cNvSpPr txBox="1">
            <a:spLocks/>
          </p:cNvSpPr>
          <p:nvPr/>
        </p:nvSpPr>
        <p:spPr>
          <a:xfrm>
            <a:off x="3046060" y="2051488"/>
            <a:ext cx="3051873" cy="1621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IN" dirty="0"/>
              <a:t>Gowtham T (19z214)</a:t>
            </a:r>
          </a:p>
          <a:p>
            <a:pPr marL="0" indent="0"/>
            <a:r>
              <a:rPr lang="en-IN" dirty="0"/>
              <a:t>Indra Shekar G (19z219)</a:t>
            </a:r>
          </a:p>
          <a:p>
            <a:pPr marL="0" indent="0"/>
            <a:r>
              <a:rPr lang="en-IN" dirty="0"/>
              <a:t>Sanjai M(19z241)</a:t>
            </a:r>
          </a:p>
          <a:p>
            <a:pPr marL="0" indent="0"/>
            <a:r>
              <a:rPr lang="en-IN" dirty="0"/>
              <a:t>Soumen Saha (19z245)</a:t>
            </a:r>
          </a:p>
          <a:p>
            <a:pPr marL="0" indent="0"/>
            <a:r>
              <a:rPr lang="en-IN" dirty="0"/>
              <a:t>Manoj S (19z263)</a:t>
            </a:r>
          </a:p>
          <a:p>
            <a:pPr marL="0" indent="0"/>
            <a:r>
              <a:rPr lang="en-IN" dirty="0"/>
              <a:t>Mathana Sekaran T (19z264)</a:t>
            </a:r>
          </a:p>
          <a:p>
            <a:pPr marL="0" indent="0"/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40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pic>
        <p:nvPicPr>
          <p:cNvPr id="2142" name="Google Shape;2142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3294245" y="33654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3" name="Google Shape;2143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759925" y="33654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4" name="Google Shape;2144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5822947" y="33654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5" name="Google Shape;2145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759925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5822959" y="1601700"/>
            <a:ext cx="842174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3294234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48" name="Google Shape;2148;p40"/>
          <p:cNvSpPr txBox="1">
            <a:spLocks noGrp="1"/>
          </p:cNvSpPr>
          <p:nvPr>
            <p:ph type="title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149" name="Google Shape;2149;p40"/>
          <p:cNvSpPr txBox="1">
            <a:spLocks noGrp="1"/>
          </p:cNvSpPr>
          <p:nvPr>
            <p:ph type="title" idx="2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150" name="Google Shape;2150;p40"/>
          <p:cNvSpPr txBox="1">
            <a:spLocks noGrp="1"/>
          </p:cNvSpPr>
          <p:nvPr>
            <p:ph type="title" idx="3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1" name="Google Shape;2151;p40"/>
          <p:cNvSpPr txBox="1">
            <a:spLocks noGrp="1"/>
          </p:cNvSpPr>
          <p:nvPr>
            <p:ph type="title" idx="4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52" name="Google Shape;2152;p40"/>
          <p:cNvSpPr txBox="1">
            <a:spLocks noGrp="1"/>
          </p:cNvSpPr>
          <p:nvPr>
            <p:ph type="title" idx="5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53" name="Google Shape;2153;p40"/>
          <p:cNvSpPr txBox="1">
            <a:spLocks noGrp="1"/>
          </p:cNvSpPr>
          <p:nvPr>
            <p:ph type="title" idx="6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54" name="Google Shape;2154;p40"/>
          <p:cNvSpPr txBox="1">
            <a:spLocks noGrp="1"/>
          </p:cNvSpPr>
          <p:nvPr>
            <p:ph type="ctrTitle" idx="7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IN" dirty="0"/>
              <a:t>Objective</a:t>
            </a:r>
          </a:p>
        </p:txBody>
      </p:sp>
      <p:sp>
        <p:nvSpPr>
          <p:cNvPr id="2155" name="Google Shape;2155;p40"/>
          <p:cNvSpPr txBox="1">
            <a:spLocks noGrp="1"/>
          </p:cNvSpPr>
          <p:nvPr>
            <p:ph type="subTitle" idx="1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IN" dirty="0"/>
              <a:t>Here, we will explain what we have worked on</a:t>
            </a:r>
          </a:p>
        </p:txBody>
      </p:sp>
      <p:sp>
        <p:nvSpPr>
          <p:cNvPr id="2156" name="Google Shape;2156;p40"/>
          <p:cNvSpPr txBox="1">
            <a:spLocks noGrp="1"/>
          </p:cNvSpPr>
          <p:nvPr>
            <p:ph type="ctrTitle" idx="8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</a:t>
            </a:r>
            <a:endParaRPr dirty="0"/>
          </a:p>
        </p:txBody>
      </p:sp>
      <p:sp>
        <p:nvSpPr>
          <p:cNvPr id="2157" name="Google Shape;2157;p40"/>
          <p:cNvSpPr txBox="1">
            <a:spLocks noGrp="1"/>
          </p:cNvSpPr>
          <p:nvPr>
            <p:ph type="subTitle" idx="9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Here, we explain the use case and system architecture</a:t>
            </a:r>
            <a:endParaRPr dirty="0"/>
          </a:p>
        </p:txBody>
      </p:sp>
      <p:sp>
        <p:nvSpPr>
          <p:cNvPr id="2158" name="Google Shape;2158;p40"/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Req</a:t>
            </a:r>
            <a:endParaRPr dirty="0"/>
          </a:p>
        </p:txBody>
      </p:sp>
      <p:sp>
        <p:nvSpPr>
          <p:cNvPr id="2159" name="Google Shape;2159;p40"/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Here, we will discuss on software and hardware </a:t>
            </a:r>
            <a:r>
              <a:rPr lang="en" dirty="0" err="1"/>
              <a:t>reqs</a:t>
            </a:r>
            <a:endParaRPr dirty="0"/>
          </a:p>
        </p:txBody>
      </p:sp>
      <p:sp>
        <p:nvSpPr>
          <p:cNvPr id="2160" name="Google Shape;2160;p40"/>
          <p:cNvSpPr txBox="1">
            <a:spLocks noGrp="1"/>
          </p:cNvSpPr>
          <p:nvPr>
            <p:ph type="ctrTitle" idx="15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dirty="0" err="1"/>
              <a:t>Req</a:t>
            </a:r>
            <a:r>
              <a:rPr lang="en-IN" dirty="0"/>
              <a:t> Gathering</a:t>
            </a:r>
          </a:p>
        </p:txBody>
      </p:sp>
      <p:sp>
        <p:nvSpPr>
          <p:cNvPr id="2162" name="Google Shape;2162;p40"/>
          <p:cNvSpPr txBox="1">
            <a:spLocks noGrp="1"/>
          </p:cNvSpPr>
          <p:nvPr>
            <p:ph type="ctrTitle" idx="17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163" name="Google Shape;2163;p40"/>
          <p:cNvSpPr txBox="1">
            <a:spLocks noGrp="1"/>
          </p:cNvSpPr>
          <p:nvPr>
            <p:ph type="subTitle" idx="18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Here, we give a br</a:t>
            </a:r>
            <a:r>
              <a:rPr lang="en-IN" dirty="0"/>
              <a:t>ie</a:t>
            </a:r>
            <a:r>
              <a:rPr lang="en" dirty="0"/>
              <a:t>f note on area of project</a:t>
            </a:r>
            <a:endParaRPr dirty="0"/>
          </a:p>
        </p:txBody>
      </p:sp>
      <p:sp>
        <p:nvSpPr>
          <p:cNvPr id="2164" name="Google Shape;2164;p40"/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</a:t>
            </a:r>
            <a:endParaRPr dirty="0"/>
          </a:p>
        </p:txBody>
      </p:sp>
      <p:sp>
        <p:nvSpPr>
          <p:cNvPr id="2165" name="Google Shape;2165;p40"/>
          <p:cNvSpPr txBox="1">
            <a:spLocks noGrp="1"/>
          </p:cNvSpPr>
          <p:nvPr>
            <p:ph type="subTitle" idx="20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Here, we will discuss about why we took this project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E1833-1895-5849-91EF-F1721E37D930}"/>
              </a:ext>
            </a:extLst>
          </p:cNvPr>
          <p:cNvSpPr>
            <a:spLocks noGrp="1"/>
          </p:cNvSpPr>
          <p:nvPr>
            <p:ph type="subTitle" idx="16"/>
          </p:nvPr>
        </p:nvSpPr>
        <p:spPr/>
        <p:txBody>
          <a:bodyPr/>
          <a:lstStyle/>
          <a:p>
            <a:pPr marL="0" lvl="0" indent="0"/>
            <a:r>
              <a:rPr lang="en-IN" dirty="0"/>
              <a:t>Here, we will say about the modules we have used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41"/>
          <p:cNvSpPr txBox="1">
            <a:spLocks noGrp="1"/>
          </p:cNvSpPr>
          <p:nvPr>
            <p:ph type="ctrTitle"/>
          </p:nvPr>
        </p:nvSpPr>
        <p:spPr>
          <a:xfrm>
            <a:off x="915817" y="808151"/>
            <a:ext cx="260430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CF15F4-6587-7B4D-8850-CF7AA4B62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355" y="731135"/>
            <a:ext cx="2492468" cy="388638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172" name="Google Shape;2172;p41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557E897-D285-F44E-9277-6F655107E2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0393" y="2264038"/>
            <a:ext cx="3579806" cy="1166100"/>
          </a:xfrm>
        </p:spPr>
        <p:txBody>
          <a:bodyPr/>
          <a:lstStyle/>
          <a:p>
            <a:pPr marL="152400" indent="0"/>
            <a:r>
              <a:rPr lang="en-IN" sz="1200" dirty="0"/>
              <a:t>The purpose of the cars365 online platform is to ease car trading and to create a convenient and easy-to-use application for car buyers and sellers. The system is based on a database with its buy, sell, rental and price prediction functions. It is consumer focused services that include content and tools for research, pricing, and marketplace information. Cars365 offers a platform where car buyers and owners can research, buy, sell and discuss cars.</a:t>
            </a:r>
            <a:r>
              <a:rPr lang="en-IN" sz="1050" dirty="0"/>
              <a:t>. </a:t>
            </a:r>
            <a:r>
              <a:rPr lang="en-IN" sz="1200" dirty="0"/>
              <a:t>Above all, we hope to provide a comfortable user experience along with convincing price predictions available. </a:t>
            </a:r>
            <a:br>
              <a:rPr lang="en-IN" sz="1200" dirty="0"/>
            </a:br>
            <a:endParaRPr lang="en-IN" sz="1200" dirty="0"/>
          </a:p>
          <a:p>
            <a:pPr marL="0" lvl="0" indent="0"/>
            <a:endParaRPr lang="en-IN" sz="1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42"/>
          <p:cNvSpPr txBox="1">
            <a:spLocks noGrp="1"/>
          </p:cNvSpPr>
          <p:nvPr>
            <p:ph type="subTitle" idx="1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79" name="Google Shape;2179;p42"/>
          <p:cNvSpPr txBox="1">
            <a:spLocks noGrp="1"/>
          </p:cNvSpPr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368E47-312F-A749-8DCC-505973521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668" y="609750"/>
            <a:ext cx="2616000" cy="3924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49"/>
          <p:cNvSpPr/>
          <p:nvPr/>
        </p:nvSpPr>
        <p:spPr>
          <a:xfrm>
            <a:off x="4946456" y="1143225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sz="16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Back-End</a:t>
            </a:r>
          </a:p>
        </p:txBody>
      </p:sp>
      <p:sp>
        <p:nvSpPr>
          <p:cNvPr id="2335" name="Google Shape;2335;p49"/>
          <p:cNvSpPr/>
          <p:nvPr/>
        </p:nvSpPr>
        <p:spPr>
          <a:xfrm>
            <a:off x="4944991" y="1395549"/>
            <a:ext cx="35175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Node JS</a:t>
            </a:r>
            <a:endParaRPr sz="14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6" name="Google Shape;2336;p49"/>
          <p:cNvSpPr/>
          <p:nvPr/>
        </p:nvSpPr>
        <p:spPr>
          <a:xfrm>
            <a:off x="4946456" y="1925600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sz="16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Front-End</a:t>
            </a:r>
          </a:p>
        </p:txBody>
      </p:sp>
      <p:sp>
        <p:nvSpPr>
          <p:cNvPr id="2337" name="Google Shape;2337;p49"/>
          <p:cNvSpPr/>
          <p:nvPr/>
        </p:nvSpPr>
        <p:spPr>
          <a:xfrm>
            <a:off x="4946456" y="2170093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Html, CSS, JavaScript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38" name="Google Shape;2338;p49"/>
          <p:cNvSpPr/>
          <p:nvPr/>
        </p:nvSpPr>
        <p:spPr>
          <a:xfrm>
            <a:off x="4946456" y="2694818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Software</a:t>
            </a:r>
            <a:endParaRPr sz="1600" i="0" u="none" strike="noStrike" cap="none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339" name="Google Shape;2339;p49"/>
          <p:cNvSpPr/>
          <p:nvPr/>
        </p:nvSpPr>
        <p:spPr>
          <a:xfrm>
            <a:off x="4946456" y="3042343"/>
            <a:ext cx="35175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Any Browser which can browse through intern</a:t>
            </a:r>
            <a:r>
              <a:rPr lang="en-I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et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40" name="Google Shape;2340;p49"/>
          <p:cNvSpPr/>
          <p:nvPr/>
        </p:nvSpPr>
        <p:spPr>
          <a:xfrm>
            <a:off x="4945291" y="3567068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Hardware</a:t>
            </a:r>
            <a:endParaRPr sz="1600" i="0" u="none" strike="noStrike" cap="none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341" name="Google Shape;2341;p49"/>
          <p:cNvSpPr/>
          <p:nvPr/>
        </p:nvSpPr>
        <p:spPr>
          <a:xfrm>
            <a:off x="4945291" y="3963518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Any Pc configuration which can connect to Internet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42" name="Google Shape;2342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93575">
            <a:off x="779403" y="1207700"/>
            <a:ext cx="2589654" cy="987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3" name="Google Shape;2343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8158518">
            <a:off x="1600664" y="3305734"/>
            <a:ext cx="860627" cy="773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4" name="Google Shape;2344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946960">
            <a:off x="1607983" y="1454729"/>
            <a:ext cx="837788" cy="2054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5" name="Google Shape;2345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6050340" flipH="1">
            <a:off x="1764940" y="2435164"/>
            <a:ext cx="608445" cy="1503862"/>
          </a:xfrm>
          <a:prstGeom prst="rect">
            <a:avLst/>
          </a:prstGeom>
          <a:noFill/>
          <a:ln>
            <a:noFill/>
          </a:ln>
        </p:spPr>
      </p:pic>
      <p:sp>
        <p:nvSpPr>
          <p:cNvPr id="2346" name="Google Shape;2346;p49"/>
          <p:cNvSpPr txBox="1"/>
          <p:nvPr/>
        </p:nvSpPr>
        <p:spPr>
          <a:xfrm>
            <a:off x="4083693" y="1143225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5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04</a:t>
            </a:r>
            <a:endParaRPr sz="3000" b="0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7" name="Google Shape;2347;p49"/>
          <p:cNvSpPr txBox="1"/>
          <p:nvPr/>
        </p:nvSpPr>
        <p:spPr>
          <a:xfrm>
            <a:off x="4083693" y="1918675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6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03</a:t>
            </a:r>
            <a:endParaRPr sz="3000" b="0" i="0" u="none" strike="noStrike" cap="none" dirty="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8" name="Google Shape;2348;p49"/>
          <p:cNvSpPr txBox="1"/>
          <p:nvPr/>
        </p:nvSpPr>
        <p:spPr>
          <a:xfrm>
            <a:off x="4083693" y="2743865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4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02</a:t>
            </a:r>
            <a:endParaRPr sz="3000" b="0" i="0" u="none" strike="noStrike" cap="none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9" name="Google Shape;2349;p49"/>
          <p:cNvSpPr txBox="1"/>
          <p:nvPr/>
        </p:nvSpPr>
        <p:spPr>
          <a:xfrm>
            <a:off x="4083693" y="3542194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3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01</a:t>
            </a:r>
            <a:endParaRPr sz="3000" b="0" i="0" u="none" strike="noStrike" cap="none" dirty="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4" name="Google Shape;2354;p49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Requirements</a:t>
            </a:r>
            <a:endParaRPr dirty="0"/>
          </a:p>
        </p:txBody>
      </p:sp>
      <p:grpSp>
        <p:nvGrpSpPr>
          <p:cNvPr id="2355" name="Google Shape;2355;p49"/>
          <p:cNvGrpSpPr/>
          <p:nvPr/>
        </p:nvGrpSpPr>
        <p:grpSpPr>
          <a:xfrm>
            <a:off x="756928" y="1349375"/>
            <a:ext cx="2638747" cy="2732027"/>
            <a:chOff x="756928" y="1349375"/>
            <a:chExt cx="2638747" cy="2732027"/>
          </a:xfrm>
        </p:grpSpPr>
        <p:sp>
          <p:nvSpPr>
            <p:cNvPr id="2356" name="Google Shape;2356;p49"/>
            <p:cNvSpPr/>
            <p:nvPr/>
          </p:nvSpPr>
          <p:spPr>
            <a:xfrm>
              <a:off x="781050" y="1352550"/>
              <a:ext cx="2586100" cy="28575"/>
            </a:xfrm>
            <a:custGeom>
              <a:avLst/>
              <a:gdLst/>
              <a:ahLst/>
              <a:cxnLst/>
              <a:rect l="l" t="t" r="r" b="b"/>
              <a:pathLst>
                <a:path w="104394" h="1143" extrusionOk="0">
                  <a:moveTo>
                    <a:pt x="0" y="1143"/>
                  </a:moveTo>
                  <a:cubicBezTo>
                    <a:pt x="34800" y="1143"/>
                    <a:pt x="69594" y="0"/>
                    <a:pt x="10439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7" name="Google Shape;2357;p49"/>
            <p:cNvSpPr/>
            <p:nvPr/>
          </p:nvSpPr>
          <p:spPr>
            <a:xfrm rot="6895430">
              <a:off x="1251086" y="2701102"/>
              <a:ext cx="2999315" cy="28573"/>
            </a:xfrm>
            <a:custGeom>
              <a:avLst/>
              <a:gdLst/>
              <a:ahLst/>
              <a:cxnLst/>
              <a:rect l="l" t="t" r="r" b="b"/>
              <a:pathLst>
                <a:path w="104394" h="1143" extrusionOk="0">
                  <a:moveTo>
                    <a:pt x="0" y="1143"/>
                  </a:moveTo>
                  <a:cubicBezTo>
                    <a:pt x="34800" y="1143"/>
                    <a:pt x="69594" y="0"/>
                    <a:pt x="10439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8" name="Google Shape;2358;p49"/>
            <p:cNvSpPr/>
            <p:nvPr/>
          </p:nvSpPr>
          <p:spPr>
            <a:xfrm rot="3781023" flipH="1">
              <a:off x="-56424" y="2711884"/>
              <a:ext cx="3024426" cy="28574"/>
            </a:xfrm>
            <a:custGeom>
              <a:avLst/>
              <a:gdLst/>
              <a:ahLst/>
              <a:cxnLst/>
              <a:rect l="l" t="t" r="r" b="b"/>
              <a:pathLst>
                <a:path w="104394" h="1143" extrusionOk="0">
                  <a:moveTo>
                    <a:pt x="0" y="1143"/>
                  </a:moveTo>
                  <a:cubicBezTo>
                    <a:pt x="34800" y="1143"/>
                    <a:pt x="69594" y="0"/>
                    <a:pt x="10439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7" name="Google Shape;11767;p84">
            <a:extLst>
              <a:ext uri="{FF2B5EF4-FFF2-40B4-BE49-F238E27FC236}">
                <a16:creationId xmlns:a16="http://schemas.microsoft.com/office/drawing/2014/main" id="{E433EE4A-59F9-FA41-89C2-699E31CF9B42}"/>
              </a:ext>
            </a:extLst>
          </p:cNvPr>
          <p:cNvGrpSpPr/>
          <p:nvPr/>
        </p:nvGrpSpPr>
        <p:grpSpPr>
          <a:xfrm>
            <a:off x="1907628" y="4229677"/>
            <a:ext cx="426629" cy="375015"/>
            <a:chOff x="1958520" y="2302574"/>
            <a:chExt cx="359213" cy="327807"/>
          </a:xfrm>
        </p:grpSpPr>
        <p:sp>
          <p:nvSpPr>
            <p:cNvPr id="28" name="Google Shape;11768;p84">
              <a:extLst>
                <a:ext uri="{FF2B5EF4-FFF2-40B4-BE49-F238E27FC236}">
                  <a16:creationId xmlns:a16="http://schemas.microsoft.com/office/drawing/2014/main" id="{FCBC091F-A5DD-0845-A40A-02DC8AE98B16}"/>
                </a:ext>
              </a:extLst>
            </p:cNvPr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11769;p84">
              <a:extLst>
                <a:ext uri="{FF2B5EF4-FFF2-40B4-BE49-F238E27FC236}">
                  <a16:creationId xmlns:a16="http://schemas.microsoft.com/office/drawing/2014/main" id="{7701F047-1DA2-734C-A41C-4FD4792490EF}"/>
                </a:ext>
              </a:extLst>
            </p:cNvPr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770;p84">
              <a:extLst>
                <a:ext uri="{FF2B5EF4-FFF2-40B4-BE49-F238E27FC236}">
                  <a16:creationId xmlns:a16="http://schemas.microsoft.com/office/drawing/2014/main" id="{9E7E87E8-C268-7C4E-92DC-EAAB96CFD46D}"/>
                </a:ext>
              </a:extLst>
            </p:cNvPr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2" name="Google Shape;2612;p57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1128979" flipH="1">
            <a:off x="2735390" y="945407"/>
            <a:ext cx="1207295" cy="78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5" name="Google Shape;2615;p57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1128982" flipH="1">
            <a:off x="3850310" y="3018162"/>
            <a:ext cx="1120485" cy="787016"/>
          </a:xfrm>
          <a:prstGeom prst="rect">
            <a:avLst/>
          </a:prstGeom>
          <a:noFill/>
          <a:ln>
            <a:noFill/>
          </a:ln>
        </p:spPr>
      </p:pic>
      <p:sp>
        <p:nvSpPr>
          <p:cNvPr id="2617" name="Google Shape;2617;p57"/>
          <p:cNvSpPr txBox="1"/>
          <p:nvPr/>
        </p:nvSpPr>
        <p:spPr>
          <a:xfrm>
            <a:off x="547038" y="1643413"/>
            <a:ext cx="19302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Frontend Frameworks and modules used</a:t>
            </a:r>
            <a:endParaRPr sz="1600" b="1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21" name="Google Shape;2621;p57"/>
          <p:cNvSpPr txBox="1"/>
          <p:nvPr/>
        </p:nvSpPr>
        <p:spPr>
          <a:xfrm>
            <a:off x="2859653" y="1947366"/>
            <a:ext cx="3396173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Bootstrap includes HTML and CSS based design templates for typography, forms, buttons, tables, navigation, models, images carousels and many other, as well as optional JavaScript plugins</a:t>
            </a:r>
            <a:endParaRPr sz="12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24" name="Google Shape;2624;p57"/>
          <p:cNvSpPr txBox="1"/>
          <p:nvPr/>
        </p:nvSpPr>
        <p:spPr>
          <a:xfrm>
            <a:off x="3979791" y="3192520"/>
            <a:ext cx="19302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jQuery</a:t>
            </a: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625" name="Google Shape;2625;p57"/>
          <p:cNvSpPr txBox="1"/>
          <p:nvPr/>
        </p:nvSpPr>
        <p:spPr>
          <a:xfrm>
            <a:off x="3979791" y="4034507"/>
            <a:ext cx="3851061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jQuery is a fast, small, and feature-rich JavaScript library. It makes things like HTML document traversal and manipulation, event handling, animation simpler with an easy-to-use API that works across all the browsers</a:t>
            </a:r>
            <a:endParaRPr sz="12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26" name="Google Shape;2626;p57"/>
          <p:cNvCxnSpPr/>
          <p:nvPr/>
        </p:nvCxnSpPr>
        <p:spPr>
          <a:xfrm>
            <a:off x="743275" y="2967625"/>
            <a:ext cx="7685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29" name="Google Shape;2629;p57"/>
          <p:cNvCxnSpPr/>
          <p:nvPr/>
        </p:nvCxnSpPr>
        <p:spPr>
          <a:xfrm rot="10800000">
            <a:off x="2714923" y="1540200"/>
            <a:ext cx="0" cy="1486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630" name="Google Shape;2630;p57"/>
          <p:cNvCxnSpPr/>
          <p:nvPr/>
        </p:nvCxnSpPr>
        <p:spPr>
          <a:xfrm rot="10800000">
            <a:off x="3723602" y="2967625"/>
            <a:ext cx="0" cy="1503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632" name="Google Shape;2632;p57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Requirements Gathering</a:t>
            </a:r>
            <a:endParaRPr dirty="0"/>
          </a:p>
        </p:txBody>
      </p:sp>
      <p:sp>
        <p:nvSpPr>
          <p:cNvPr id="26" name="Google Shape;2620;p57">
            <a:extLst>
              <a:ext uri="{FF2B5EF4-FFF2-40B4-BE49-F238E27FC236}">
                <a16:creationId xmlns:a16="http://schemas.microsoft.com/office/drawing/2014/main" id="{03EFF7B7-150F-094B-A620-878CEAD57E67}"/>
              </a:ext>
            </a:extLst>
          </p:cNvPr>
          <p:cNvSpPr txBox="1"/>
          <p:nvPr/>
        </p:nvSpPr>
        <p:spPr>
          <a:xfrm>
            <a:off x="2788229" y="1137875"/>
            <a:ext cx="19302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Bootstrap</a:t>
            </a: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Google Shape;2695;p61"/>
          <p:cNvSpPr/>
          <p:nvPr/>
        </p:nvSpPr>
        <p:spPr>
          <a:xfrm>
            <a:off x="3464300" y="1464575"/>
            <a:ext cx="2215500" cy="22155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6" name="Google Shape;2696;p61"/>
          <p:cNvSpPr txBox="1">
            <a:spLocks noGrp="1"/>
          </p:cNvSpPr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Node Js</a:t>
            </a:r>
            <a:endParaRPr dirty="0"/>
          </a:p>
        </p:txBody>
      </p:sp>
      <p:pic>
        <p:nvPicPr>
          <p:cNvPr id="2697" name="Google Shape;2697;p61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531199" flipH="1">
            <a:off x="621266" y="460731"/>
            <a:ext cx="2169373" cy="590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8" name="Google Shape;2698;p61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317847" flipH="1">
            <a:off x="548459" y="3114738"/>
            <a:ext cx="2314987" cy="63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9" name="Google Shape;2699;p61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567114" flipH="1">
            <a:off x="6250946" y="3137988"/>
            <a:ext cx="2404594" cy="655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0" name="Google Shape;2700;p61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317847" flipH="1">
            <a:off x="6295750" y="445224"/>
            <a:ext cx="2314987" cy="630599"/>
          </a:xfrm>
          <a:prstGeom prst="rect">
            <a:avLst/>
          </a:prstGeom>
          <a:noFill/>
          <a:ln>
            <a:noFill/>
          </a:ln>
        </p:spPr>
      </p:pic>
      <p:sp>
        <p:nvSpPr>
          <p:cNvPr id="2701" name="Google Shape;2701;p61"/>
          <p:cNvSpPr txBox="1">
            <a:spLocks noGrp="1"/>
          </p:cNvSpPr>
          <p:nvPr>
            <p:ph type="title" idx="4294967295"/>
          </p:nvPr>
        </p:nvSpPr>
        <p:spPr>
          <a:xfrm>
            <a:off x="722679" y="447327"/>
            <a:ext cx="2642100" cy="6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Express</a:t>
            </a:r>
            <a:endParaRPr sz="1600" dirty="0"/>
          </a:p>
        </p:txBody>
      </p:sp>
      <p:sp>
        <p:nvSpPr>
          <p:cNvPr id="2702" name="Google Shape;2702;p61"/>
          <p:cNvSpPr txBox="1">
            <a:spLocks noGrp="1"/>
          </p:cNvSpPr>
          <p:nvPr>
            <p:ph type="subTitle" idx="4294967295"/>
          </p:nvPr>
        </p:nvSpPr>
        <p:spPr>
          <a:xfrm>
            <a:off x="649341" y="1136490"/>
            <a:ext cx="2336400" cy="10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-IN" sz="1200" dirty="0"/>
              <a:t>Express is a minimal and flexible Node.js web application framework that provides a robust set of features for web and mobile applications.</a:t>
            </a:r>
            <a:endParaRPr sz="1200" dirty="0"/>
          </a:p>
        </p:txBody>
      </p:sp>
      <p:sp>
        <p:nvSpPr>
          <p:cNvPr id="2703" name="Google Shape;2703;p61"/>
          <p:cNvSpPr txBox="1">
            <a:spLocks noGrp="1"/>
          </p:cNvSpPr>
          <p:nvPr>
            <p:ph type="title" idx="4294967295"/>
          </p:nvPr>
        </p:nvSpPr>
        <p:spPr>
          <a:xfrm>
            <a:off x="5783762" y="443004"/>
            <a:ext cx="2642100" cy="6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err="1"/>
              <a:t>Ejs</a:t>
            </a:r>
            <a:endParaRPr sz="1600" dirty="0"/>
          </a:p>
        </p:txBody>
      </p:sp>
      <p:sp>
        <p:nvSpPr>
          <p:cNvPr id="2704" name="Google Shape;2704;p61"/>
          <p:cNvSpPr txBox="1">
            <a:spLocks noGrp="1"/>
          </p:cNvSpPr>
          <p:nvPr>
            <p:ph type="subTitle" idx="4294967295"/>
          </p:nvPr>
        </p:nvSpPr>
        <p:spPr>
          <a:xfrm>
            <a:off x="6325351" y="1041542"/>
            <a:ext cx="2336400" cy="10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>
              <a:buNone/>
            </a:pPr>
            <a:r>
              <a:rPr lang="en-IN" sz="1200" dirty="0"/>
              <a:t>EJS (Embedded JavaScript) is a simple templating language that lets you generate HTML markup with plain JavaScript.</a:t>
            </a:r>
            <a:endParaRPr sz="1200" dirty="0"/>
          </a:p>
        </p:txBody>
      </p:sp>
      <p:sp>
        <p:nvSpPr>
          <p:cNvPr id="2705" name="Google Shape;2705;p61"/>
          <p:cNvSpPr txBox="1">
            <a:spLocks noGrp="1"/>
          </p:cNvSpPr>
          <p:nvPr>
            <p:ph type="title" idx="4294967295"/>
          </p:nvPr>
        </p:nvSpPr>
        <p:spPr>
          <a:xfrm>
            <a:off x="5783762" y="3150211"/>
            <a:ext cx="2642100" cy="6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err="1"/>
              <a:t>Multer</a:t>
            </a:r>
            <a:endParaRPr sz="1600" dirty="0"/>
          </a:p>
        </p:txBody>
      </p:sp>
      <p:sp>
        <p:nvSpPr>
          <p:cNvPr id="2706" name="Google Shape;2706;p61"/>
          <p:cNvSpPr txBox="1">
            <a:spLocks noGrp="1"/>
          </p:cNvSpPr>
          <p:nvPr>
            <p:ph type="subTitle" idx="4294967295"/>
          </p:nvPr>
        </p:nvSpPr>
        <p:spPr>
          <a:xfrm>
            <a:off x="6270077" y="3750743"/>
            <a:ext cx="2336400" cy="10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>
              <a:buNone/>
            </a:pPr>
            <a:r>
              <a:rPr lang="en-IN" sz="1200" dirty="0" err="1"/>
              <a:t>Multer</a:t>
            </a:r>
            <a:r>
              <a:rPr lang="en-IN" sz="1200" dirty="0"/>
              <a:t> is a </a:t>
            </a:r>
            <a:r>
              <a:rPr lang="en-IN" sz="1200" dirty="0" err="1"/>
              <a:t>node.js</a:t>
            </a:r>
            <a:r>
              <a:rPr lang="en-IN" sz="1200" dirty="0"/>
              <a:t> middleware for handling multipart/form-data, which is primarily used for uploading files.</a:t>
            </a:r>
            <a:endParaRPr sz="1200" dirty="0"/>
          </a:p>
        </p:txBody>
      </p:sp>
      <p:sp>
        <p:nvSpPr>
          <p:cNvPr id="2707" name="Google Shape;2707;p61"/>
          <p:cNvSpPr txBox="1">
            <a:spLocks noGrp="1"/>
          </p:cNvSpPr>
          <p:nvPr>
            <p:ph type="title" idx="4294967295"/>
          </p:nvPr>
        </p:nvSpPr>
        <p:spPr>
          <a:xfrm>
            <a:off x="722679" y="3108135"/>
            <a:ext cx="2642100" cy="6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Mongoose</a:t>
            </a:r>
            <a:endParaRPr sz="1600" dirty="0"/>
          </a:p>
        </p:txBody>
      </p:sp>
      <p:sp>
        <p:nvSpPr>
          <p:cNvPr id="2708" name="Google Shape;2708;p61"/>
          <p:cNvSpPr txBox="1">
            <a:spLocks noGrp="1"/>
          </p:cNvSpPr>
          <p:nvPr>
            <p:ph type="subTitle" idx="4294967295"/>
          </p:nvPr>
        </p:nvSpPr>
        <p:spPr>
          <a:xfrm>
            <a:off x="610994" y="3805363"/>
            <a:ext cx="2642100" cy="10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" sz="1200" dirty="0"/>
              <a:t>Mongoose is used to work with mongo dB database with very simple syntax and </a:t>
            </a:r>
            <a:r>
              <a:rPr lang="en-IN" sz="1200" dirty="0"/>
              <a:t>provides a straight-forward, schema-based solution to model your application data.</a:t>
            </a:r>
            <a:endParaRPr sz="1200" dirty="0"/>
          </a:p>
        </p:txBody>
      </p:sp>
      <p:sp>
        <p:nvSpPr>
          <p:cNvPr id="2709" name="Google Shape;2709;p61"/>
          <p:cNvSpPr/>
          <p:nvPr/>
        </p:nvSpPr>
        <p:spPr>
          <a:xfrm>
            <a:off x="3070119" y="1347925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10" name="Google Shape;2710;p61"/>
          <p:cNvSpPr/>
          <p:nvPr/>
        </p:nvSpPr>
        <p:spPr>
          <a:xfrm flipH="1">
            <a:off x="5382844" y="1347913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11" name="Google Shape;2711;p61"/>
          <p:cNvSpPr/>
          <p:nvPr/>
        </p:nvSpPr>
        <p:spPr>
          <a:xfrm rot="10800000">
            <a:off x="5382844" y="3338638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12" name="Google Shape;2712;p61"/>
          <p:cNvSpPr/>
          <p:nvPr/>
        </p:nvSpPr>
        <p:spPr>
          <a:xfrm rot="10800000" flipH="1">
            <a:off x="3070119" y="3338650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65359-8358-CF42-9813-D1F023E0F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Js</a:t>
            </a:r>
          </a:p>
        </p:txBody>
      </p:sp>
      <p:sp>
        <p:nvSpPr>
          <p:cNvPr id="3" name="Google Shape;2695;p61">
            <a:extLst>
              <a:ext uri="{FF2B5EF4-FFF2-40B4-BE49-F238E27FC236}">
                <a16:creationId xmlns:a16="http://schemas.microsoft.com/office/drawing/2014/main" id="{B6A15A85-6F79-2B4B-9496-9112AF2D1A89}"/>
              </a:ext>
            </a:extLst>
          </p:cNvPr>
          <p:cNvSpPr/>
          <p:nvPr/>
        </p:nvSpPr>
        <p:spPr>
          <a:xfrm>
            <a:off x="3464300" y="1464575"/>
            <a:ext cx="2215500" cy="22155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oogle Shape;2697;p61">
            <a:extLst>
              <a:ext uri="{FF2B5EF4-FFF2-40B4-BE49-F238E27FC236}">
                <a16:creationId xmlns:a16="http://schemas.microsoft.com/office/drawing/2014/main" id="{82F2D56B-78A4-D04E-9128-3EFEE9FBF1AF}"/>
              </a:ext>
            </a:extLst>
          </p:cNvPr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 rot="-531199" flipH="1">
            <a:off x="6411434" y="3146933"/>
            <a:ext cx="2169373" cy="590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699;p61">
            <a:extLst>
              <a:ext uri="{FF2B5EF4-FFF2-40B4-BE49-F238E27FC236}">
                <a16:creationId xmlns:a16="http://schemas.microsoft.com/office/drawing/2014/main" id="{8350CEB3-EE6E-D84D-B718-542C75F16F0D}"/>
              </a:ext>
            </a:extLst>
          </p:cNvPr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567114" flipH="1">
            <a:off x="631981" y="362812"/>
            <a:ext cx="2404594" cy="65501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701;p61">
            <a:extLst>
              <a:ext uri="{FF2B5EF4-FFF2-40B4-BE49-F238E27FC236}">
                <a16:creationId xmlns:a16="http://schemas.microsoft.com/office/drawing/2014/main" id="{1E364033-9DD2-FA48-B95F-5F44ACF6A99B}"/>
              </a:ext>
            </a:extLst>
          </p:cNvPr>
          <p:cNvSpPr txBox="1">
            <a:spLocks/>
          </p:cNvSpPr>
          <p:nvPr/>
        </p:nvSpPr>
        <p:spPr>
          <a:xfrm>
            <a:off x="775681" y="447327"/>
            <a:ext cx="26421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IN" sz="1600" dirty="0"/>
              <a:t>Body-Parser</a:t>
            </a:r>
          </a:p>
        </p:txBody>
      </p:sp>
      <p:sp>
        <p:nvSpPr>
          <p:cNvPr id="10" name="Google Shape;2702;p61">
            <a:extLst>
              <a:ext uri="{FF2B5EF4-FFF2-40B4-BE49-F238E27FC236}">
                <a16:creationId xmlns:a16="http://schemas.microsoft.com/office/drawing/2014/main" id="{7B6FCF3B-DC38-1044-A448-5DC9BA61456D}"/>
              </a:ext>
            </a:extLst>
          </p:cNvPr>
          <p:cNvSpPr txBox="1">
            <a:spLocks/>
          </p:cNvSpPr>
          <p:nvPr/>
        </p:nvSpPr>
        <p:spPr>
          <a:xfrm>
            <a:off x="666078" y="1073727"/>
            <a:ext cx="2336400" cy="10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None/>
            </a:pPr>
            <a:r>
              <a:rPr lang="en-IN" sz="1200" dirty="0"/>
              <a:t>This module Parses incoming request bodies in a middleware before your handlers. It can parse Json, Text and many other formats</a:t>
            </a:r>
          </a:p>
        </p:txBody>
      </p:sp>
      <p:sp>
        <p:nvSpPr>
          <p:cNvPr id="14" name="Google Shape;2706;p61">
            <a:extLst>
              <a:ext uri="{FF2B5EF4-FFF2-40B4-BE49-F238E27FC236}">
                <a16:creationId xmlns:a16="http://schemas.microsoft.com/office/drawing/2014/main" id="{F71B3388-5DC1-DB43-B28E-6FF0D5A73BB0}"/>
              </a:ext>
            </a:extLst>
          </p:cNvPr>
          <p:cNvSpPr txBox="1">
            <a:spLocks/>
          </p:cNvSpPr>
          <p:nvPr/>
        </p:nvSpPr>
        <p:spPr>
          <a:xfrm>
            <a:off x="6090141" y="3900792"/>
            <a:ext cx="2336400" cy="10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r">
              <a:buNone/>
            </a:pPr>
            <a:r>
              <a:rPr lang="en-IN" sz="1200" dirty="0" err="1"/>
              <a:t>Dotenv</a:t>
            </a:r>
            <a:r>
              <a:rPr lang="en-IN" sz="1200" dirty="0"/>
              <a:t> is a zero-dependency module that loads environment variables which contains sensitive information's like </a:t>
            </a:r>
            <a:r>
              <a:rPr lang="en-IN" sz="1200" dirty="0" err="1"/>
              <a:t>api</a:t>
            </a:r>
            <a:r>
              <a:rPr lang="en-IN" sz="1200" dirty="0"/>
              <a:t> keys or database connection links, Id’s etc.</a:t>
            </a:r>
          </a:p>
        </p:txBody>
      </p:sp>
      <p:sp>
        <p:nvSpPr>
          <p:cNvPr id="17" name="Google Shape;2709;p61">
            <a:extLst>
              <a:ext uri="{FF2B5EF4-FFF2-40B4-BE49-F238E27FC236}">
                <a16:creationId xmlns:a16="http://schemas.microsoft.com/office/drawing/2014/main" id="{0DBB1C55-D79A-2546-86ED-182F1024BD73}"/>
              </a:ext>
            </a:extLst>
          </p:cNvPr>
          <p:cNvSpPr/>
          <p:nvPr/>
        </p:nvSpPr>
        <p:spPr>
          <a:xfrm>
            <a:off x="3070119" y="1347925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" name="Google Shape;2711;p61">
            <a:extLst>
              <a:ext uri="{FF2B5EF4-FFF2-40B4-BE49-F238E27FC236}">
                <a16:creationId xmlns:a16="http://schemas.microsoft.com/office/drawing/2014/main" id="{A9E6BD3E-C9CC-424A-A1CB-095682FCF4DB}"/>
              </a:ext>
            </a:extLst>
          </p:cNvPr>
          <p:cNvSpPr/>
          <p:nvPr/>
        </p:nvSpPr>
        <p:spPr>
          <a:xfrm rot="10800000">
            <a:off x="5382844" y="3338638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" name="Google Shape;2705;p61">
            <a:extLst>
              <a:ext uri="{FF2B5EF4-FFF2-40B4-BE49-F238E27FC236}">
                <a16:creationId xmlns:a16="http://schemas.microsoft.com/office/drawing/2014/main" id="{80EB9947-8F58-5449-A596-4FAA39542333}"/>
              </a:ext>
            </a:extLst>
          </p:cNvPr>
          <p:cNvSpPr txBox="1">
            <a:spLocks/>
          </p:cNvSpPr>
          <p:nvPr/>
        </p:nvSpPr>
        <p:spPr>
          <a:xfrm>
            <a:off x="5730506" y="3126853"/>
            <a:ext cx="26421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r"/>
            <a:r>
              <a:rPr lang="en-IN" sz="1600" dirty="0" err="1"/>
              <a:t>Dotenv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788240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6" name="Google Shape;3126;p68"/>
          <p:cNvGrpSpPr/>
          <p:nvPr/>
        </p:nvGrpSpPr>
        <p:grpSpPr>
          <a:xfrm>
            <a:off x="506317" y="1757856"/>
            <a:ext cx="2536428" cy="2065282"/>
            <a:chOff x="3578510" y="1419647"/>
            <a:chExt cx="4021500" cy="3062887"/>
          </a:xfrm>
        </p:grpSpPr>
        <p:sp>
          <p:nvSpPr>
            <p:cNvPr id="3127" name="Google Shape;3127;p68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68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68"/>
            <p:cNvSpPr/>
            <p:nvPr/>
          </p:nvSpPr>
          <p:spPr>
            <a:xfrm>
              <a:off x="4900908" y="3963886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130" name="Google Shape;3130;p68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31" name="Google Shape;3131;p68"/>
          <p:cNvSpPr txBox="1">
            <a:spLocks noGrp="1"/>
          </p:cNvSpPr>
          <p:nvPr>
            <p:ph type="ctrTitle"/>
          </p:nvPr>
        </p:nvSpPr>
        <p:spPr>
          <a:xfrm>
            <a:off x="593449" y="889583"/>
            <a:ext cx="3181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Sneak Peek</a:t>
            </a:r>
            <a:endParaRPr dirty="0"/>
          </a:p>
        </p:txBody>
      </p:sp>
      <p:grpSp>
        <p:nvGrpSpPr>
          <p:cNvPr id="20" name="Google Shape;3126;p68">
            <a:extLst>
              <a:ext uri="{FF2B5EF4-FFF2-40B4-BE49-F238E27FC236}">
                <a16:creationId xmlns:a16="http://schemas.microsoft.com/office/drawing/2014/main" id="{80008139-C7F4-3D40-8FA9-C232F6DF2A79}"/>
              </a:ext>
            </a:extLst>
          </p:cNvPr>
          <p:cNvGrpSpPr/>
          <p:nvPr/>
        </p:nvGrpSpPr>
        <p:grpSpPr>
          <a:xfrm>
            <a:off x="4042160" y="596811"/>
            <a:ext cx="2455194" cy="1893687"/>
            <a:chOff x="3578510" y="1419647"/>
            <a:chExt cx="4021500" cy="3062887"/>
          </a:xfrm>
        </p:grpSpPr>
        <p:sp>
          <p:nvSpPr>
            <p:cNvPr id="21" name="Google Shape;3127;p68">
              <a:extLst>
                <a:ext uri="{FF2B5EF4-FFF2-40B4-BE49-F238E27FC236}">
                  <a16:creationId xmlns:a16="http://schemas.microsoft.com/office/drawing/2014/main" id="{235BAA80-EF4A-3F49-BDA2-AB808023E24B}"/>
                </a:ext>
              </a:extLst>
            </p:cNvPr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128;p68">
              <a:extLst>
                <a:ext uri="{FF2B5EF4-FFF2-40B4-BE49-F238E27FC236}">
                  <a16:creationId xmlns:a16="http://schemas.microsoft.com/office/drawing/2014/main" id="{2D0504BF-6C4D-704E-9EDD-B4DCEECAC907}"/>
                </a:ext>
              </a:extLst>
            </p:cNvPr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129;p68">
              <a:extLst>
                <a:ext uri="{FF2B5EF4-FFF2-40B4-BE49-F238E27FC236}">
                  <a16:creationId xmlns:a16="http://schemas.microsoft.com/office/drawing/2014/main" id="{24C3E5EA-C7AE-124A-8362-124F532921A5}"/>
                </a:ext>
              </a:extLst>
            </p:cNvPr>
            <p:cNvSpPr/>
            <p:nvPr/>
          </p:nvSpPr>
          <p:spPr>
            <a:xfrm>
              <a:off x="4900908" y="3963886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4" name="Google Shape;3130;p68">
              <a:extLst>
                <a:ext uri="{FF2B5EF4-FFF2-40B4-BE49-F238E27FC236}">
                  <a16:creationId xmlns:a16="http://schemas.microsoft.com/office/drawing/2014/main" id="{64673EF2-39AE-7D4C-87E4-891F31A2385A}"/>
                </a:ext>
              </a:extLst>
            </p:cNvPr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" name="Google Shape;3126;p68">
            <a:extLst>
              <a:ext uri="{FF2B5EF4-FFF2-40B4-BE49-F238E27FC236}">
                <a16:creationId xmlns:a16="http://schemas.microsoft.com/office/drawing/2014/main" id="{50DE3168-4738-BD4B-9DF5-D335E6BE49D7}"/>
              </a:ext>
            </a:extLst>
          </p:cNvPr>
          <p:cNvGrpSpPr/>
          <p:nvPr/>
        </p:nvGrpSpPr>
        <p:grpSpPr>
          <a:xfrm>
            <a:off x="6318609" y="2447189"/>
            <a:ext cx="2455194" cy="1790580"/>
            <a:chOff x="3578510" y="1419647"/>
            <a:chExt cx="4021500" cy="3062887"/>
          </a:xfrm>
        </p:grpSpPr>
        <p:sp>
          <p:nvSpPr>
            <p:cNvPr id="27" name="Google Shape;3127;p68">
              <a:extLst>
                <a:ext uri="{FF2B5EF4-FFF2-40B4-BE49-F238E27FC236}">
                  <a16:creationId xmlns:a16="http://schemas.microsoft.com/office/drawing/2014/main" id="{1DAABB0C-93DB-0F49-91DA-DFE08FC4F86D}"/>
                </a:ext>
              </a:extLst>
            </p:cNvPr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128;p68">
              <a:extLst>
                <a:ext uri="{FF2B5EF4-FFF2-40B4-BE49-F238E27FC236}">
                  <a16:creationId xmlns:a16="http://schemas.microsoft.com/office/drawing/2014/main" id="{5AD02684-286D-DC42-8F8A-A9E688B23752}"/>
                </a:ext>
              </a:extLst>
            </p:cNvPr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129;p68">
              <a:extLst>
                <a:ext uri="{FF2B5EF4-FFF2-40B4-BE49-F238E27FC236}">
                  <a16:creationId xmlns:a16="http://schemas.microsoft.com/office/drawing/2014/main" id="{EB70E4A1-B434-4349-B132-773AB6B41BC1}"/>
                </a:ext>
              </a:extLst>
            </p:cNvPr>
            <p:cNvSpPr/>
            <p:nvPr/>
          </p:nvSpPr>
          <p:spPr>
            <a:xfrm>
              <a:off x="4900908" y="3963886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0" name="Google Shape;3130;p68">
              <a:extLst>
                <a:ext uri="{FF2B5EF4-FFF2-40B4-BE49-F238E27FC236}">
                  <a16:creationId xmlns:a16="http://schemas.microsoft.com/office/drawing/2014/main" id="{49E5962B-3E6D-DD44-853E-7C098F2AD341}"/>
                </a:ext>
              </a:extLst>
            </p:cNvPr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447403AE-41B9-9A4E-8082-EDA70C1B77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2"/>
          <a:stretch/>
        </p:blipFill>
        <p:spPr>
          <a:xfrm>
            <a:off x="6437158" y="2594002"/>
            <a:ext cx="2222658" cy="1257194"/>
          </a:xfrm>
          <a:prstGeom prst="rect">
            <a:avLst/>
          </a:prstGeom>
        </p:spPr>
      </p:pic>
      <p:grpSp>
        <p:nvGrpSpPr>
          <p:cNvPr id="32" name="Google Shape;3126;p68">
            <a:extLst>
              <a:ext uri="{FF2B5EF4-FFF2-40B4-BE49-F238E27FC236}">
                <a16:creationId xmlns:a16="http://schemas.microsoft.com/office/drawing/2014/main" id="{9C6B32C7-3D35-A943-8AB5-97E6BBF9A117}"/>
              </a:ext>
            </a:extLst>
          </p:cNvPr>
          <p:cNvGrpSpPr/>
          <p:nvPr/>
        </p:nvGrpSpPr>
        <p:grpSpPr>
          <a:xfrm>
            <a:off x="3344403" y="2790477"/>
            <a:ext cx="2455194" cy="1715599"/>
            <a:chOff x="3578510" y="1419647"/>
            <a:chExt cx="4021500" cy="3062887"/>
          </a:xfrm>
        </p:grpSpPr>
        <p:sp>
          <p:nvSpPr>
            <p:cNvPr id="33" name="Google Shape;3127;p68">
              <a:extLst>
                <a:ext uri="{FF2B5EF4-FFF2-40B4-BE49-F238E27FC236}">
                  <a16:creationId xmlns:a16="http://schemas.microsoft.com/office/drawing/2014/main" id="{7B827B00-40A1-F440-8A50-FA6C463B4D3E}"/>
                </a:ext>
              </a:extLst>
            </p:cNvPr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128;p68">
              <a:extLst>
                <a:ext uri="{FF2B5EF4-FFF2-40B4-BE49-F238E27FC236}">
                  <a16:creationId xmlns:a16="http://schemas.microsoft.com/office/drawing/2014/main" id="{01C0DBF3-8876-734F-A013-4926055611D0}"/>
                </a:ext>
              </a:extLst>
            </p:cNvPr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129;p68">
              <a:extLst>
                <a:ext uri="{FF2B5EF4-FFF2-40B4-BE49-F238E27FC236}">
                  <a16:creationId xmlns:a16="http://schemas.microsoft.com/office/drawing/2014/main" id="{6CDAEF79-D741-7D44-BBDD-FDDDAA3C6984}"/>
                </a:ext>
              </a:extLst>
            </p:cNvPr>
            <p:cNvSpPr/>
            <p:nvPr/>
          </p:nvSpPr>
          <p:spPr>
            <a:xfrm>
              <a:off x="4900908" y="3963886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6" name="Google Shape;3130;p68">
              <a:extLst>
                <a:ext uri="{FF2B5EF4-FFF2-40B4-BE49-F238E27FC236}">
                  <a16:creationId xmlns:a16="http://schemas.microsoft.com/office/drawing/2014/main" id="{E887B09D-A5E7-EA49-9833-2D54BE95D911}"/>
                </a:ext>
              </a:extLst>
            </p:cNvPr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A0CA1ED-E43D-E946-A6BD-89B056B72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22" y="1878595"/>
            <a:ext cx="2304000" cy="144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7DC308-397C-5843-9CB0-8DB24A2DBF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620"/>
          <a:stretch/>
        </p:blipFill>
        <p:spPr>
          <a:xfrm>
            <a:off x="3447161" y="2915330"/>
            <a:ext cx="2252535" cy="10911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A56BFA-70FF-7940-83FF-A71555ADE4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5745" y="699166"/>
            <a:ext cx="2170127" cy="13563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526</Words>
  <Application>Microsoft Macintosh PowerPoint</Application>
  <PresentationFormat>On-screen Show (16:9)</PresentationFormat>
  <Paragraphs>74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Overpass Black</vt:lpstr>
      <vt:lpstr>Open Sans</vt:lpstr>
      <vt:lpstr>Fira Sans Extra Condensed Medium</vt:lpstr>
      <vt:lpstr>Arial</vt:lpstr>
      <vt:lpstr>Aqua Marketing Plan by Slidego</vt:lpstr>
      <vt:lpstr>Cars365</vt:lpstr>
      <vt:lpstr>Table of Contents</vt:lpstr>
      <vt:lpstr>Introduction</vt:lpstr>
      <vt:lpstr>Problem Statement</vt:lpstr>
      <vt:lpstr>System Requirements</vt:lpstr>
      <vt:lpstr>Requirements Gathering</vt:lpstr>
      <vt:lpstr>Node Js</vt:lpstr>
      <vt:lpstr>Node Js</vt:lpstr>
      <vt:lpstr>Sneak Peek</vt:lpstr>
      <vt:lpstr>Objective</vt:lpstr>
      <vt:lpstr>Design</vt:lpstr>
      <vt:lpstr>Contribution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Cars365</dc:title>
  <cp:lastModifiedBy>Indra Shekar G</cp:lastModifiedBy>
  <cp:revision>16</cp:revision>
  <dcterms:modified xsi:type="dcterms:W3CDTF">2021-11-13T17:55:49Z</dcterms:modified>
</cp:coreProperties>
</file>